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media/image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364" r:id="rId3"/>
    <p:sldId id="365" r:id="rId4"/>
    <p:sldId id="366" r:id="rId5"/>
    <p:sldId id="367" r:id="rId6"/>
    <p:sldId id="368" r:id="rId7"/>
    <p:sldId id="369" r:id="rId8"/>
    <p:sldId id="370" r:id="rId9"/>
    <p:sldId id="371" r:id="rId10"/>
    <p:sldId id="372" r:id="rId11"/>
    <p:sldId id="373" r:id="rId12"/>
    <p:sldId id="374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B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95" d="100"/>
          <a:sy n="95" d="100"/>
        </p:scale>
        <p:origin x="618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A5C1D4C-B48F-41F1-A351-CAE726694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36194"/>
            <a:ext cx="7886700" cy="4902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标题占位符 1">
            <a:extLst>
              <a:ext uri="{FF2B5EF4-FFF2-40B4-BE49-F238E27FC236}">
                <a16:creationId xmlns:a16="http://schemas.microsoft.com/office/drawing/2014/main" id="{F840C32E-5D6C-4299-A6D3-C9AA6340E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141451"/>
            <a:ext cx="7886700" cy="100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F6F47C8-3484-41F6-9831-883F070415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50685" y="6492875"/>
            <a:ext cx="14079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2B2B83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 algn="r"/>
            <a:fld id="{5426D5C4-68B3-4237-B5D3-E6CC34B182EB}" type="datetime2">
              <a:rPr lang="zh-CN" altLang="en-US" smtClean="0"/>
              <a:pPr algn="r"/>
              <a:t>2020年6月2日</a:t>
            </a:fld>
            <a:endParaRPr lang="zh-CN" alt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B3CA82B-7429-4D37-94FC-54B64FB0EF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58653" y="6492399"/>
            <a:ext cx="10853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B2B83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en-US" altLang="zh-CN" dirty="0"/>
              <a:t>P</a:t>
            </a:r>
            <a:fld id="{001E0C91-BD7D-4D88-A4EB-A016F654D6A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999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2B35619-8B87-48CA-9028-05CD38BE3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338" y="0"/>
            <a:ext cx="3578662" cy="100592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36194"/>
            <a:ext cx="7886700" cy="4902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50685" y="6492875"/>
            <a:ext cx="14079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2B2B83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 algn="r"/>
            <a:fld id="{5426D5C4-68B3-4237-B5D3-E6CC34B182EB}" type="datetime2">
              <a:rPr lang="zh-CN" altLang="en-US" smtClean="0"/>
              <a:pPr algn="r"/>
              <a:t>2020年6月2日</a:t>
            </a:fld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58653" y="6492399"/>
            <a:ext cx="10853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B2B83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en-US" altLang="zh-CN" dirty="0"/>
              <a:t>P</a:t>
            </a:r>
            <a:fld id="{001E0C91-BD7D-4D88-A4EB-A016F654D6A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69372C9-DA01-4103-AF6C-AE484544B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57300" cy="129277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178878B-5B34-429D-9584-9BFD86299D2E}"/>
              </a:ext>
            </a:extLst>
          </p:cNvPr>
          <p:cNvSpPr/>
          <p:nvPr/>
        </p:nvSpPr>
        <p:spPr>
          <a:xfrm>
            <a:off x="658994" y="6492874"/>
            <a:ext cx="241588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800" b="0" cap="none" spc="0" dirty="0">
                <a:ln w="0"/>
                <a:solidFill>
                  <a:srgbClr val="2B2B8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ench Script MT" panose="03020402040607040605" pitchFamily="66" charset="0"/>
              </a:rPr>
              <a:t>Advanced Propulsion Laboratory</a:t>
            </a:r>
            <a:endParaRPr lang="zh-CN" altLang="en-US" sz="1800" b="0" cap="none" spc="0" dirty="0">
              <a:ln w="0"/>
              <a:solidFill>
                <a:srgbClr val="2B2B83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rench Script MT" panose="03020402040607040605" pitchFamily="66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A24C5D6-8A0E-4582-A26B-84BEDEC1D1A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6BD00"/>
              </a:clrFrom>
              <a:clrTo>
                <a:srgbClr val="F6BD00">
                  <a:alpha val="0"/>
                </a:srgbClr>
              </a:clrTo>
            </a:clrChange>
            <a:duotone>
              <a:prstClr val="black"/>
              <a:srgbClr val="2B2B8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2874"/>
            <a:ext cx="658994" cy="370684"/>
          </a:xfrm>
          <a:prstGeom prst="rect">
            <a:avLst/>
          </a:prstGeom>
        </p:spPr>
      </p:pic>
      <p:sp>
        <p:nvSpPr>
          <p:cNvPr id="12" name="标题占位符 1">
            <a:extLst>
              <a:ext uri="{FF2B5EF4-FFF2-40B4-BE49-F238E27FC236}">
                <a16:creationId xmlns:a16="http://schemas.microsoft.com/office/drawing/2014/main" id="{F44BA99F-6BCF-42DC-A0A1-4D408F7C0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141451"/>
            <a:ext cx="7886700" cy="100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47572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2B2B83"/>
          </a:solidFill>
          <a:latin typeface="华文中宋" panose="02010600040101010101" pitchFamily="2" charset="-122"/>
          <a:ea typeface="华文中宋" panose="0201060004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B2B83"/>
          </a:solidFill>
          <a:latin typeface="华文中宋" panose="02010600040101010101" pitchFamily="2" charset="-122"/>
          <a:ea typeface="华文中宋" panose="0201060004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B2B83"/>
          </a:solidFill>
          <a:latin typeface="华文中宋" panose="02010600040101010101" pitchFamily="2" charset="-122"/>
          <a:ea typeface="华文中宋" panose="0201060004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B2B83"/>
          </a:solidFill>
          <a:latin typeface="华文中宋" panose="02010600040101010101" pitchFamily="2" charset="-122"/>
          <a:ea typeface="华文中宋" panose="0201060004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B2B83"/>
          </a:solidFill>
          <a:latin typeface="华文中宋" panose="02010600040101010101" pitchFamily="2" charset="-122"/>
          <a:ea typeface="华文中宋" panose="0201060004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B2B83"/>
          </a:solidFill>
          <a:latin typeface="华文中宋" panose="02010600040101010101" pitchFamily="2" charset="-122"/>
          <a:ea typeface="华文中宋" panose="0201060004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8325F83-A281-44BF-BA9C-32E1D3C8A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r>
              <a:rPr lang="zh-CN" altLang="en-US" sz="6000" b="1" dirty="0"/>
              <a:t>证明：</a:t>
            </a:r>
            <a:r>
              <a:rPr lang="en-US" altLang="zh-CN" sz="6000" b="1" dirty="0" err="1"/>
              <a:t>ui-wr</a:t>
            </a:r>
            <a:r>
              <a:rPr lang="zh-CN" altLang="en-US" sz="6000" b="1" dirty="0"/>
              <a:t>云图，</a:t>
            </a:r>
            <a:r>
              <a:rPr lang="en-US" altLang="zh-CN" sz="6000" b="1" dirty="0"/>
              <a:t>MD</a:t>
            </a:r>
            <a:r>
              <a:rPr lang="zh-CN" altLang="en-US" sz="6000" b="1" dirty="0"/>
              <a:t>结果与</a:t>
            </a:r>
            <a:r>
              <a:rPr lang="en-US" altLang="zh-CN" sz="6000" b="1" dirty="0"/>
              <a:t>MCLL</a:t>
            </a:r>
            <a:r>
              <a:rPr lang="zh-CN" altLang="en-US" sz="6000" b="1" dirty="0"/>
              <a:t>结果不吻合，本质上是</a:t>
            </a:r>
            <a:r>
              <a:rPr lang="en-US" altLang="zh-CN" sz="6000" b="1" dirty="0"/>
              <a:t>CLL</a:t>
            </a:r>
            <a:r>
              <a:rPr lang="zh-CN" altLang="en-US" sz="6000" b="1" dirty="0"/>
              <a:t>模型固有的缺陷</a:t>
            </a:r>
            <a:endParaRPr lang="en-US" altLang="zh-CN" sz="6000" b="1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D4873F-5BE7-4303-85AD-16F2B14F662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5426D5C4-68B3-4237-B5D3-E6CC34B182EB}" type="datetime2">
              <a:rPr lang="zh-CN" altLang="en-US" smtClean="0"/>
              <a:pPr algn="r"/>
              <a:t>2020年6月2日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D762012-8B10-4DCE-8EB5-B7DF7BFA97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/>
              <a:t>P</a:t>
            </a:r>
            <a:fld id="{001E0C91-BD7D-4D88-A4EB-A016F654D6AF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0843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E0F520E-E434-418B-A420-26902744F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000" b="1" dirty="0"/>
              <a:t>MCLL</a:t>
            </a:r>
            <a:r>
              <a:rPr lang="zh-CN" altLang="en-US" sz="4000" b="1" dirty="0"/>
              <a:t>模型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879380-8B86-4680-B8DB-2AD86FF8533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5426D5C4-68B3-4237-B5D3-E6CC34B182EB}" type="datetime2">
              <a:rPr lang="zh-CN" altLang="en-US" smtClean="0"/>
              <a:pPr algn="r"/>
              <a:t>2020年6月2日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26B775-3B5B-404E-8DFD-E9DD7D1320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 dirty="0"/>
              <a:t>P</a:t>
            </a:r>
            <a:fld id="{001E0C91-BD7D-4D88-A4EB-A016F654D6AF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内容占位符 1">
                <a:extLst>
                  <a:ext uri="{FF2B5EF4-FFF2-40B4-BE49-F238E27FC236}">
                    <a16:creationId xmlns:a16="http://schemas.microsoft.com/office/drawing/2014/main" id="{F2DF3D35-D796-4659-95A2-102649762D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36194"/>
                <a:ext cx="7886700" cy="490284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=1.0,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=1.0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>
          <p:sp>
            <p:nvSpPr>
              <p:cNvPr id="11" name="内容占位符 1">
                <a:extLst>
                  <a:ext uri="{FF2B5EF4-FFF2-40B4-BE49-F238E27FC236}">
                    <a16:creationId xmlns:a16="http://schemas.microsoft.com/office/drawing/2014/main" id="{F2DF3D35-D796-4659-95A2-102649762D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36194"/>
                <a:ext cx="7886700" cy="490284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537BBBB-CD88-47A7-8595-45FF116A3B83}"/>
              </a:ext>
            </a:extLst>
          </p:cNvPr>
          <p:cNvSpPr txBox="1"/>
          <p:nvPr/>
        </p:nvSpPr>
        <p:spPr>
          <a:xfrm>
            <a:off x="1135463" y="5645844"/>
            <a:ext cx="230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2B2B8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</a:t>
            </a:r>
            <a:endParaRPr lang="zh-CN" altLang="en-US" dirty="0">
              <a:solidFill>
                <a:srgbClr val="2B2B83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012A79A-266A-4182-9155-13F787ADF5D8}"/>
              </a:ext>
            </a:extLst>
          </p:cNvPr>
          <p:cNvSpPr txBox="1"/>
          <p:nvPr/>
        </p:nvSpPr>
        <p:spPr>
          <a:xfrm>
            <a:off x="5707467" y="5645843"/>
            <a:ext cx="230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2B2B8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Rf</a:t>
            </a:r>
            <a:endParaRPr lang="zh-CN" altLang="en-US" dirty="0">
              <a:solidFill>
                <a:srgbClr val="2B2B83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8059B42-6C0D-436F-ADD1-85F38E0C4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1927548"/>
            <a:ext cx="4572004" cy="342900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870C694-A15C-49C0-9B16-8E40D17BE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1927548"/>
            <a:ext cx="4572004" cy="342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725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E0F520E-E434-418B-A420-26902744F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000" b="1" dirty="0"/>
              <a:t>MCLL</a:t>
            </a:r>
            <a:r>
              <a:rPr lang="zh-CN" altLang="en-US" sz="4000" b="1" dirty="0"/>
              <a:t>模型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879380-8B86-4680-B8DB-2AD86FF8533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5426D5C4-68B3-4237-B5D3-E6CC34B182EB}" type="datetime2">
              <a:rPr lang="zh-CN" altLang="en-US" smtClean="0"/>
              <a:pPr algn="r"/>
              <a:t>2020年6月2日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26B775-3B5B-404E-8DFD-E9DD7D1320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 dirty="0"/>
              <a:t>P</a:t>
            </a:r>
            <a:fld id="{001E0C91-BD7D-4D88-A4EB-A016F654D6AF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内容占位符 1">
                <a:extLst>
                  <a:ext uri="{FF2B5EF4-FFF2-40B4-BE49-F238E27FC236}">
                    <a16:creationId xmlns:a16="http://schemas.microsoft.com/office/drawing/2014/main" id="{F2DF3D35-D796-4659-95A2-102649762D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36194"/>
                <a:ext cx="7886700" cy="490284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=1.0,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=1.5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>
          <p:sp>
            <p:nvSpPr>
              <p:cNvPr id="11" name="内容占位符 1">
                <a:extLst>
                  <a:ext uri="{FF2B5EF4-FFF2-40B4-BE49-F238E27FC236}">
                    <a16:creationId xmlns:a16="http://schemas.microsoft.com/office/drawing/2014/main" id="{F2DF3D35-D796-4659-95A2-102649762D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36194"/>
                <a:ext cx="7886700" cy="490284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537BBBB-CD88-47A7-8595-45FF116A3B83}"/>
              </a:ext>
            </a:extLst>
          </p:cNvPr>
          <p:cNvSpPr txBox="1"/>
          <p:nvPr/>
        </p:nvSpPr>
        <p:spPr>
          <a:xfrm>
            <a:off x="1135463" y="5645844"/>
            <a:ext cx="230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2B2B8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</a:t>
            </a:r>
            <a:endParaRPr lang="zh-CN" altLang="en-US" dirty="0">
              <a:solidFill>
                <a:srgbClr val="2B2B83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012A79A-266A-4182-9155-13F787ADF5D8}"/>
              </a:ext>
            </a:extLst>
          </p:cNvPr>
          <p:cNvSpPr txBox="1"/>
          <p:nvPr/>
        </p:nvSpPr>
        <p:spPr>
          <a:xfrm>
            <a:off x="5707467" y="5645843"/>
            <a:ext cx="230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2B2B8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Rf</a:t>
            </a:r>
            <a:endParaRPr lang="zh-CN" altLang="en-US" dirty="0">
              <a:solidFill>
                <a:srgbClr val="2B2B83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B6D7933-FE11-41FA-9037-D188CB71B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" y="1927549"/>
            <a:ext cx="4572004" cy="342900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2A0DB32-4E58-4CD4-8831-7EAC346EB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1927549"/>
            <a:ext cx="4572004" cy="342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44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E0F520E-E434-418B-A420-26902744F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000" b="1" dirty="0"/>
              <a:t>总结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879380-8B86-4680-B8DB-2AD86FF8533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5426D5C4-68B3-4237-B5D3-E6CC34B182EB}" type="datetime2">
              <a:rPr lang="zh-CN" altLang="en-US" smtClean="0"/>
              <a:pPr algn="r"/>
              <a:t>2020年6月2日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26B775-3B5B-404E-8DFD-E9DD7D1320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 dirty="0"/>
              <a:t>P</a:t>
            </a:r>
            <a:fld id="{001E0C91-BD7D-4D88-A4EB-A016F654D6AF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内容占位符 1">
                <a:extLst>
                  <a:ext uri="{FF2B5EF4-FFF2-40B4-BE49-F238E27FC236}">
                    <a16:creationId xmlns:a16="http://schemas.microsoft.com/office/drawing/2014/main" id="{F2DF3D35-D796-4659-95A2-102649762D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36194"/>
                <a:ext cx="7886700" cy="4902847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u</a:t>
                </a:r>
                <a:r>
                  <a:rPr lang="en-US" altLang="zh-CN" dirty="0" err="1"/>
                  <a:t>i-wr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主要由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影响</a:t>
                </a:r>
                <a:endParaRPr lang="en-US" altLang="zh-CN" dirty="0"/>
              </a:p>
              <a:p>
                <a:r>
                  <a:rPr lang="zh-CN" altLang="en-US" dirty="0"/>
                  <a:t>高速区域影响较大，低速区域影响较小</a:t>
                </a:r>
                <a:endParaRPr lang="en-US" altLang="zh-CN" dirty="0"/>
              </a:p>
              <a:p>
                <a:r>
                  <a:rPr lang="zh-CN" altLang="en-US" dirty="0"/>
                  <a:t>正因为低速区域影响小，导致</a:t>
                </a:r>
                <a:r>
                  <a:rPr lang="en-US" altLang="zh-CN" dirty="0"/>
                  <a:t>Rf</a:t>
                </a:r>
                <a:r>
                  <a:rPr lang="zh-CN" altLang="en-US" dirty="0"/>
                  <a:t>图变化不大，且基本与标准</a:t>
                </a:r>
                <a:r>
                  <a:rPr lang="en-US" altLang="zh-CN" dirty="0"/>
                  <a:t>CLL</a:t>
                </a:r>
                <a:r>
                  <a:rPr lang="zh-CN" altLang="en-US" dirty="0"/>
                  <a:t>一致</a:t>
                </a:r>
                <a:endParaRPr lang="en-US" altLang="zh-CN" dirty="0"/>
              </a:p>
              <a:p>
                <a:r>
                  <a:rPr lang="zh-CN" altLang="en-US" dirty="0"/>
                  <a:t>高速区域的影响，与</a:t>
                </a:r>
                <a:r>
                  <a:rPr lang="en-US" altLang="zh-CN" dirty="0"/>
                  <a:t>MD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表现出来的“镜面反射”有一点点类似？</a:t>
                </a:r>
                <a:endParaRPr lang="en-US" altLang="zh-CN" dirty="0"/>
              </a:p>
              <a:p>
                <a:r>
                  <a:rPr lang="zh-CN" altLang="en-US" dirty="0"/>
                  <a:t>所以</a:t>
                </a:r>
                <a:r>
                  <a:rPr lang="en-US" altLang="zh-CN" dirty="0" err="1"/>
                  <a:t>ui-wr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Rf</a:t>
                </a:r>
                <a:r>
                  <a:rPr lang="zh-CN" altLang="en-US" dirty="0"/>
                  <a:t>是</a:t>
                </a:r>
                <a:r>
                  <a:rPr lang="en-US" altLang="zh-CN" dirty="0"/>
                  <a:t>CLL</a:t>
                </a:r>
                <a:r>
                  <a:rPr lang="zh-CN" altLang="en-US" dirty="0"/>
                  <a:t>模型固有的特征，即使通过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/>
                  <a:t>修正依然无法改变</a:t>
                </a:r>
                <a:endParaRPr lang="en-US" altLang="zh-CN" dirty="0"/>
              </a:p>
            </p:txBody>
          </p:sp>
        </mc:Choice>
        <mc:Fallback>
          <p:sp>
            <p:nvSpPr>
              <p:cNvPr id="11" name="内容占位符 1">
                <a:extLst>
                  <a:ext uri="{FF2B5EF4-FFF2-40B4-BE49-F238E27FC236}">
                    <a16:creationId xmlns:a16="http://schemas.microsoft.com/office/drawing/2014/main" id="{F2DF3D35-D796-4659-95A2-102649762D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36194"/>
                <a:ext cx="7886700" cy="4902847"/>
              </a:xfrm>
              <a:blipFill>
                <a:blip r:embed="rId2"/>
                <a:stretch>
                  <a:fillRect l="-1391" t="-22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8143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E0F520E-E434-418B-A420-26902744F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000" b="1" dirty="0"/>
              <a:t>说明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879380-8B86-4680-B8DB-2AD86FF8533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5426D5C4-68B3-4237-B5D3-E6CC34B182EB}" type="datetime2">
              <a:rPr lang="zh-CN" altLang="en-US" smtClean="0"/>
              <a:pPr algn="r"/>
              <a:t>2020年6月2日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26B775-3B5B-404E-8DFD-E9DD7D1320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 dirty="0"/>
              <a:t>P</a:t>
            </a:r>
            <a:fld id="{001E0C91-BD7D-4D88-A4EB-A016F654D6AF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内容占位符 1">
                <a:extLst>
                  <a:ext uri="{FF2B5EF4-FFF2-40B4-BE49-F238E27FC236}">
                    <a16:creationId xmlns:a16="http://schemas.microsoft.com/office/drawing/2014/main" id="{F2DF3D35-D796-4659-95A2-102649762D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36194"/>
                <a:ext cx="7886700" cy="490284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 algn="ctr">
                  <a:buNone/>
                </a:pPr>
                <a:endParaRPr lang="en-US" altLang="zh-CN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𝐶𝐿𝐿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 algn="ctr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通过改变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，观察他们对云图的影响，证明无论如何取值，</a:t>
                </a:r>
                <a:r>
                  <a:rPr lang="en-US" altLang="zh-CN" dirty="0" err="1"/>
                  <a:t>ui-wr</a:t>
                </a:r>
                <a:r>
                  <a:rPr lang="zh-CN" altLang="en-US" dirty="0"/>
                  <a:t>散射情况基本不变，是由</a:t>
                </a:r>
                <a:r>
                  <a:rPr lang="en-US" altLang="zh-CN" dirty="0"/>
                  <a:t>CLL</a:t>
                </a:r>
                <a:r>
                  <a:rPr lang="zh-CN" altLang="en-US" dirty="0"/>
                  <a:t>模型的形式确定的，是固有特征</a:t>
                </a:r>
                <a:endParaRPr lang="en-US" altLang="zh-CN" dirty="0"/>
              </a:p>
            </p:txBody>
          </p:sp>
        </mc:Choice>
        <mc:Fallback>
          <p:sp>
            <p:nvSpPr>
              <p:cNvPr id="11" name="内容占位符 1">
                <a:extLst>
                  <a:ext uri="{FF2B5EF4-FFF2-40B4-BE49-F238E27FC236}">
                    <a16:creationId xmlns:a16="http://schemas.microsoft.com/office/drawing/2014/main" id="{F2DF3D35-D796-4659-95A2-102649762D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36194"/>
                <a:ext cx="7886700" cy="4902847"/>
              </a:xfrm>
              <a:blipFill>
                <a:blip r:embed="rId2"/>
                <a:stretch>
                  <a:fillRect l="-1546" r="-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201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E0F520E-E434-418B-A420-26902744F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000" b="1" dirty="0"/>
              <a:t>标准</a:t>
            </a:r>
            <a:r>
              <a:rPr lang="en-US" altLang="zh-CN" sz="4000" b="1" dirty="0"/>
              <a:t>CLL</a:t>
            </a:r>
            <a:r>
              <a:rPr lang="zh-CN" altLang="en-US" sz="4000" b="1" dirty="0"/>
              <a:t>模型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879380-8B86-4680-B8DB-2AD86FF8533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5426D5C4-68B3-4237-B5D3-E6CC34B182EB}" type="datetime2">
              <a:rPr lang="zh-CN" altLang="en-US" smtClean="0"/>
              <a:pPr algn="r"/>
              <a:t>2020年6月2日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26B775-3B5B-404E-8DFD-E9DD7D1320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 dirty="0"/>
              <a:t>P</a:t>
            </a:r>
            <a:fld id="{001E0C91-BD7D-4D88-A4EB-A016F654D6AF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内容占位符 1">
                <a:extLst>
                  <a:ext uri="{FF2B5EF4-FFF2-40B4-BE49-F238E27FC236}">
                    <a16:creationId xmlns:a16="http://schemas.microsoft.com/office/drawing/2014/main" id="{F2DF3D35-D796-4659-95A2-102649762D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36194"/>
                <a:ext cx="7886700" cy="490284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=0.001,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=0.0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>
          <p:sp>
            <p:nvSpPr>
              <p:cNvPr id="11" name="内容占位符 1">
                <a:extLst>
                  <a:ext uri="{FF2B5EF4-FFF2-40B4-BE49-F238E27FC236}">
                    <a16:creationId xmlns:a16="http://schemas.microsoft.com/office/drawing/2014/main" id="{F2DF3D35-D796-4659-95A2-102649762D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36194"/>
                <a:ext cx="7886700" cy="490284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BDFB051B-5C7C-49F6-A74A-C8EE50B65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928027"/>
            <a:ext cx="4572001" cy="34290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537BBBB-CD88-47A7-8595-45FF116A3B83}"/>
              </a:ext>
            </a:extLst>
          </p:cNvPr>
          <p:cNvSpPr txBox="1"/>
          <p:nvPr/>
        </p:nvSpPr>
        <p:spPr>
          <a:xfrm>
            <a:off x="1135463" y="5645844"/>
            <a:ext cx="230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2B2B8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</a:t>
            </a:r>
            <a:endParaRPr lang="zh-CN" altLang="en-US" dirty="0">
              <a:solidFill>
                <a:srgbClr val="2B2B83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E3065AE-9816-4EF6-B7F8-9712A514B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28026"/>
            <a:ext cx="4572002" cy="342900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012A79A-266A-4182-9155-13F787ADF5D8}"/>
              </a:ext>
            </a:extLst>
          </p:cNvPr>
          <p:cNvSpPr txBox="1"/>
          <p:nvPr/>
        </p:nvSpPr>
        <p:spPr>
          <a:xfrm>
            <a:off x="5707467" y="5645843"/>
            <a:ext cx="230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2B2B8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Rf</a:t>
            </a:r>
            <a:endParaRPr lang="zh-CN" altLang="en-US" dirty="0">
              <a:solidFill>
                <a:srgbClr val="2B2B83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410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E0F520E-E434-418B-A420-26902744F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000" b="1" dirty="0"/>
              <a:t>标准</a:t>
            </a:r>
            <a:r>
              <a:rPr lang="en-US" altLang="zh-CN" sz="4000" b="1" dirty="0"/>
              <a:t>CLL</a:t>
            </a:r>
            <a:r>
              <a:rPr lang="zh-CN" altLang="en-US" sz="4000" b="1" dirty="0"/>
              <a:t>模型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879380-8B86-4680-B8DB-2AD86FF8533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5426D5C4-68B3-4237-B5D3-E6CC34B182EB}" type="datetime2">
              <a:rPr lang="zh-CN" altLang="en-US" smtClean="0"/>
              <a:pPr algn="r"/>
              <a:t>2020年6月2日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26B775-3B5B-404E-8DFD-E9DD7D1320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 dirty="0"/>
              <a:t>P</a:t>
            </a:r>
            <a:fld id="{001E0C91-BD7D-4D88-A4EB-A016F654D6AF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内容占位符 1">
                <a:extLst>
                  <a:ext uri="{FF2B5EF4-FFF2-40B4-BE49-F238E27FC236}">
                    <a16:creationId xmlns:a16="http://schemas.microsoft.com/office/drawing/2014/main" id="{F2DF3D35-D796-4659-95A2-102649762D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36194"/>
                <a:ext cx="7886700" cy="490284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=0.5,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=0.0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>
          <p:sp>
            <p:nvSpPr>
              <p:cNvPr id="11" name="内容占位符 1">
                <a:extLst>
                  <a:ext uri="{FF2B5EF4-FFF2-40B4-BE49-F238E27FC236}">
                    <a16:creationId xmlns:a16="http://schemas.microsoft.com/office/drawing/2014/main" id="{F2DF3D35-D796-4659-95A2-102649762D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36194"/>
                <a:ext cx="7886700" cy="490284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537BBBB-CD88-47A7-8595-45FF116A3B83}"/>
              </a:ext>
            </a:extLst>
          </p:cNvPr>
          <p:cNvSpPr txBox="1"/>
          <p:nvPr/>
        </p:nvSpPr>
        <p:spPr>
          <a:xfrm>
            <a:off x="1135463" y="5645844"/>
            <a:ext cx="230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2B2B8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</a:t>
            </a:r>
            <a:endParaRPr lang="zh-CN" altLang="en-US" dirty="0">
              <a:solidFill>
                <a:srgbClr val="2B2B83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012A79A-266A-4182-9155-13F787ADF5D8}"/>
              </a:ext>
            </a:extLst>
          </p:cNvPr>
          <p:cNvSpPr txBox="1"/>
          <p:nvPr/>
        </p:nvSpPr>
        <p:spPr>
          <a:xfrm>
            <a:off x="5707467" y="5645843"/>
            <a:ext cx="230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2B2B8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Rf</a:t>
            </a:r>
            <a:endParaRPr lang="zh-CN" altLang="en-US" dirty="0">
              <a:solidFill>
                <a:srgbClr val="2B2B83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C2D233A-C846-4FF3-AEEC-43177B8ED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8026"/>
            <a:ext cx="4572000" cy="3429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5DC97E7-7550-4274-8A1B-67C188F52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26358"/>
            <a:ext cx="4572001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453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E0F520E-E434-418B-A420-26902744F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000" b="1" dirty="0"/>
              <a:t>标准</a:t>
            </a:r>
            <a:r>
              <a:rPr lang="en-US" altLang="zh-CN" sz="4000" b="1" dirty="0"/>
              <a:t>CLL</a:t>
            </a:r>
            <a:r>
              <a:rPr lang="zh-CN" altLang="en-US" sz="4000" b="1" dirty="0"/>
              <a:t>模型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879380-8B86-4680-B8DB-2AD86FF8533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5426D5C4-68B3-4237-B5D3-E6CC34B182EB}" type="datetime2">
              <a:rPr lang="zh-CN" altLang="en-US" smtClean="0"/>
              <a:pPr algn="r"/>
              <a:t>2020年6月2日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26B775-3B5B-404E-8DFD-E9DD7D1320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 dirty="0"/>
              <a:t>P</a:t>
            </a:r>
            <a:fld id="{001E0C91-BD7D-4D88-A4EB-A016F654D6AF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内容占位符 1">
                <a:extLst>
                  <a:ext uri="{FF2B5EF4-FFF2-40B4-BE49-F238E27FC236}">
                    <a16:creationId xmlns:a16="http://schemas.microsoft.com/office/drawing/2014/main" id="{F2DF3D35-D796-4659-95A2-102649762D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36194"/>
                <a:ext cx="7886700" cy="490284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=1.0,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=0.0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>
          <p:sp>
            <p:nvSpPr>
              <p:cNvPr id="11" name="内容占位符 1">
                <a:extLst>
                  <a:ext uri="{FF2B5EF4-FFF2-40B4-BE49-F238E27FC236}">
                    <a16:creationId xmlns:a16="http://schemas.microsoft.com/office/drawing/2014/main" id="{F2DF3D35-D796-4659-95A2-102649762D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36194"/>
                <a:ext cx="7886700" cy="490284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537BBBB-CD88-47A7-8595-45FF116A3B83}"/>
              </a:ext>
            </a:extLst>
          </p:cNvPr>
          <p:cNvSpPr txBox="1"/>
          <p:nvPr/>
        </p:nvSpPr>
        <p:spPr>
          <a:xfrm>
            <a:off x="1135463" y="5645844"/>
            <a:ext cx="230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2B2B8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</a:t>
            </a:r>
            <a:endParaRPr lang="zh-CN" altLang="en-US" dirty="0">
              <a:solidFill>
                <a:srgbClr val="2B2B83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012A79A-266A-4182-9155-13F787ADF5D8}"/>
              </a:ext>
            </a:extLst>
          </p:cNvPr>
          <p:cNvSpPr txBox="1"/>
          <p:nvPr/>
        </p:nvSpPr>
        <p:spPr>
          <a:xfrm>
            <a:off x="5707467" y="5645843"/>
            <a:ext cx="230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2B2B8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Rf</a:t>
            </a:r>
            <a:endParaRPr lang="zh-CN" altLang="en-US" dirty="0">
              <a:solidFill>
                <a:srgbClr val="2B2B83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B4A2D97-4F9A-4E20-9B9D-5FC0CF79E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1928025"/>
            <a:ext cx="4572003" cy="342900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3F1A45D-44A0-4A7E-BC0D-C3C03D1F5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27549"/>
            <a:ext cx="4572004" cy="342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45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E0F520E-E434-418B-A420-26902744F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000" b="1" dirty="0"/>
              <a:t>MCLL</a:t>
            </a:r>
            <a:r>
              <a:rPr lang="zh-CN" altLang="en-US" sz="4000" b="1" dirty="0"/>
              <a:t>模型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879380-8B86-4680-B8DB-2AD86FF8533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5426D5C4-68B3-4237-B5D3-E6CC34B182EB}" type="datetime2">
              <a:rPr lang="zh-CN" altLang="en-US" smtClean="0"/>
              <a:pPr algn="r"/>
              <a:t>2020年6月2日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26B775-3B5B-404E-8DFD-E9DD7D1320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 dirty="0"/>
              <a:t>P</a:t>
            </a:r>
            <a:fld id="{001E0C91-BD7D-4D88-A4EB-A016F654D6AF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内容占位符 1">
                <a:extLst>
                  <a:ext uri="{FF2B5EF4-FFF2-40B4-BE49-F238E27FC236}">
                    <a16:creationId xmlns:a16="http://schemas.microsoft.com/office/drawing/2014/main" id="{F2DF3D35-D796-4659-95A2-102649762D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36194"/>
                <a:ext cx="7886700" cy="490284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=0.5,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>
          <p:sp>
            <p:nvSpPr>
              <p:cNvPr id="11" name="内容占位符 1">
                <a:extLst>
                  <a:ext uri="{FF2B5EF4-FFF2-40B4-BE49-F238E27FC236}">
                    <a16:creationId xmlns:a16="http://schemas.microsoft.com/office/drawing/2014/main" id="{F2DF3D35-D796-4659-95A2-102649762D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36194"/>
                <a:ext cx="7886700" cy="490284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537BBBB-CD88-47A7-8595-45FF116A3B83}"/>
              </a:ext>
            </a:extLst>
          </p:cNvPr>
          <p:cNvSpPr txBox="1"/>
          <p:nvPr/>
        </p:nvSpPr>
        <p:spPr>
          <a:xfrm>
            <a:off x="1135463" y="5645844"/>
            <a:ext cx="230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2B2B8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</a:t>
            </a:r>
            <a:endParaRPr lang="zh-CN" altLang="en-US" dirty="0">
              <a:solidFill>
                <a:srgbClr val="2B2B83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012A79A-266A-4182-9155-13F787ADF5D8}"/>
              </a:ext>
            </a:extLst>
          </p:cNvPr>
          <p:cNvSpPr txBox="1"/>
          <p:nvPr/>
        </p:nvSpPr>
        <p:spPr>
          <a:xfrm>
            <a:off x="5707467" y="5645843"/>
            <a:ext cx="230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2B2B8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Rf</a:t>
            </a:r>
            <a:endParaRPr lang="zh-CN" altLang="en-US" dirty="0">
              <a:solidFill>
                <a:srgbClr val="2B2B83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7EAAB38-C648-41A6-9705-A3B8EC15F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1927549"/>
            <a:ext cx="4572004" cy="342900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FEAC0D4-A617-4DB4-9442-0EA6C7B6D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1927549"/>
            <a:ext cx="4572004" cy="342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82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E0F520E-E434-418B-A420-26902744F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000" b="1" dirty="0"/>
              <a:t>MCLL</a:t>
            </a:r>
            <a:r>
              <a:rPr lang="zh-CN" altLang="en-US" sz="4000" b="1" dirty="0"/>
              <a:t>模型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879380-8B86-4680-B8DB-2AD86FF8533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5426D5C4-68B3-4237-B5D3-E6CC34B182EB}" type="datetime2">
              <a:rPr lang="zh-CN" altLang="en-US" smtClean="0"/>
              <a:pPr algn="r"/>
              <a:t>2020年6月2日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26B775-3B5B-404E-8DFD-E9DD7D1320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 dirty="0"/>
              <a:t>P</a:t>
            </a:r>
            <a:fld id="{001E0C91-BD7D-4D88-A4EB-A016F654D6AF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内容占位符 1">
                <a:extLst>
                  <a:ext uri="{FF2B5EF4-FFF2-40B4-BE49-F238E27FC236}">
                    <a16:creationId xmlns:a16="http://schemas.microsoft.com/office/drawing/2014/main" id="{F2DF3D35-D796-4659-95A2-102649762D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36194"/>
                <a:ext cx="7886700" cy="490284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=0.5,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=1.0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>
          <p:sp>
            <p:nvSpPr>
              <p:cNvPr id="11" name="内容占位符 1">
                <a:extLst>
                  <a:ext uri="{FF2B5EF4-FFF2-40B4-BE49-F238E27FC236}">
                    <a16:creationId xmlns:a16="http://schemas.microsoft.com/office/drawing/2014/main" id="{F2DF3D35-D796-4659-95A2-102649762D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36194"/>
                <a:ext cx="7886700" cy="490284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537BBBB-CD88-47A7-8595-45FF116A3B83}"/>
              </a:ext>
            </a:extLst>
          </p:cNvPr>
          <p:cNvSpPr txBox="1"/>
          <p:nvPr/>
        </p:nvSpPr>
        <p:spPr>
          <a:xfrm>
            <a:off x="1135463" y="5645844"/>
            <a:ext cx="230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2B2B8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</a:t>
            </a:r>
            <a:endParaRPr lang="zh-CN" altLang="en-US" dirty="0">
              <a:solidFill>
                <a:srgbClr val="2B2B83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012A79A-266A-4182-9155-13F787ADF5D8}"/>
              </a:ext>
            </a:extLst>
          </p:cNvPr>
          <p:cNvSpPr txBox="1"/>
          <p:nvPr/>
        </p:nvSpPr>
        <p:spPr>
          <a:xfrm>
            <a:off x="5707467" y="5645843"/>
            <a:ext cx="230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2B2B8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Rf</a:t>
            </a:r>
            <a:endParaRPr lang="zh-CN" altLang="en-US" dirty="0">
              <a:solidFill>
                <a:srgbClr val="2B2B83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9FC664E-B9DD-4DAA-AEEB-B225EC3A0D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" y="1927548"/>
            <a:ext cx="4572004" cy="342900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3AFDF38-7051-42AB-AE05-BC91554CA0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1927548"/>
            <a:ext cx="4572003" cy="342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423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E0F520E-E434-418B-A420-26902744F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000" b="1" dirty="0"/>
              <a:t>MCLL</a:t>
            </a:r>
            <a:r>
              <a:rPr lang="zh-CN" altLang="en-US" sz="4000" b="1" dirty="0"/>
              <a:t>模型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879380-8B86-4680-B8DB-2AD86FF8533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5426D5C4-68B3-4237-B5D3-E6CC34B182EB}" type="datetime2">
              <a:rPr lang="zh-CN" altLang="en-US" smtClean="0"/>
              <a:pPr algn="r"/>
              <a:t>2020年6月2日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26B775-3B5B-404E-8DFD-E9DD7D1320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 dirty="0"/>
              <a:t>P</a:t>
            </a:r>
            <a:fld id="{001E0C91-BD7D-4D88-A4EB-A016F654D6AF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内容占位符 1">
                <a:extLst>
                  <a:ext uri="{FF2B5EF4-FFF2-40B4-BE49-F238E27FC236}">
                    <a16:creationId xmlns:a16="http://schemas.microsoft.com/office/drawing/2014/main" id="{F2DF3D35-D796-4659-95A2-102649762D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36194"/>
                <a:ext cx="7886700" cy="490284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=0.5,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=1.5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>
          <p:sp>
            <p:nvSpPr>
              <p:cNvPr id="11" name="内容占位符 1">
                <a:extLst>
                  <a:ext uri="{FF2B5EF4-FFF2-40B4-BE49-F238E27FC236}">
                    <a16:creationId xmlns:a16="http://schemas.microsoft.com/office/drawing/2014/main" id="{F2DF3D35-D796-4659-95A2-102649762D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36194"/>
                <a:ext cx="7886700" cy="490284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537BBBB-CD88-47A7-8595-45FF116A3B83}"/>
              </a:ext>
            </a:extLst>
          </p:cNvPr>
          <p:cNvSpPr txBox="1"/>
          <p:nvPr/>
        </p:nvSpPr>
        <p:spPr>
          <a:xfrm>
            <a:off x="1135463" y="5645844"/>
            <a:ext cx="230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2B2B8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</a:t>
            </a:r>
            <a:endParaRPr lang="zh-CN" altLang="en-US" dirty="0">
              <a:solidFill>
                <a:srgbClr val="2B2B83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012A79A-266A-4182-9155-13F787ADF5D8}"/>
              </a:ext>
            </a:extLst>
          </p:cNvPr>
          <p:cNvSpPr txBox="1"/>
          <p:nvPr/>
        </p:nvSpPr>
        <p:spPr>
          <a:xfrm>
            <a:off x="5707467" y="5645843"/>
            <a:ext cx="230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2B2B8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Rf</a:t>
            </a:r>
            <a:endParaRPr lang="zh-CN" altLang="en-US" dirty="0">
              <a:solidFill>
                <a:srgbClr val="2B2B83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95A1DBB-7041-4B7C-96C3-E9AF7A449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" y="1927549"/>
            <a:ext cx="4572004" cy="342900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710F4C7-72DE-4CD8-BA23-23C1D3C6C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1927549"/>
            <a:ext cx="4572004" cy="342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968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E0F520E-E434-418B-A420-26902744F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000" b="1" dirty="0"/>
              <a:t>MCLL</a:t>
            </a:r>
            <a:r>
              <a:rPr lang="zh-CN" altLang="en-US" sz="4000" b="1" dirty="0"/>
              <a:t>模型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879380-8B86-4680-B8DB-2AD86FF8533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5426D5C4-68B3-4237-B5D3-E6CC34B182EB}" type="datetime2">
              <a:rPr lang="zh-CN" altLang="en-US" smtClean="0"/>
              <a:pPr algn="r"/>
              <a:t>2020年6月2日</a:t>
            </a:fld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26B775-3B5B-404E-8DFD-E9DD7D1320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 dirty="0"/>
              <a:t>P</a:t>
            </a:r>
            <a:fld id="{001E0C91-BD7D-4D88-A4EB-A016F654D6AF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内容占位符 1">
                <a:extLst>
                  <a:ext uri="{FF2B5EF4-FFF2-40B4-BE49-F238E27FC236}">
                    <a16:creationId xmlns:a16="http://schemas.microsoft.com/office/drawing/2014/main" id="{F2DF3D35-D796-4659-95A2-102649762D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36194"/>
                <a:ext cx="7886700" cy="490284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=1.0,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>
          <p:sp>
            <p:nvSpPr>
              <p:cNvPr id="11" name="内容占位符 1">
                <a:extLst>
                  <a:ext uri="{FF2B5EF4-FFF2-40B4-BE49-F238E27FC236}">
                    <a16:creationId xmlns:a16="http://schemas.microsoft.com/office/drawing/2014/main" id="{F2DF3D35-D796-4659-95A2-102649762D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36194"/>
                <a:ext cx="7886700" cy="490284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537BBBB-CD88-47A7-8595-45FF116A3B83}"/>
              </a:ext>
            </a:extLst>
          </p:cNvPr>
          <p:cNvSpPr txBox="1"/>
          <p:nvPr/>
        </p:nvSpPr>
        <p:spPr>
          <a:xfrm>
            <a:off x="1135463" y="5645844"/>
            <a:ext cx="230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2B2B8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</a:t>
            </a:r>
            <a:endParaRPr lang="zh-CN" altLang="en-US" dirty="0">
              <a:solidFill>
                <a:srgbClr val="2B2B83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012A79A-266A-4182-9155-13F787ADF5D8}"/>
              </a:ext>
            </a:extLst>
          </p:cNvPr>
          <p:cNvSpPr txBox="1"/>
          <p:nvPr/>
        </p:nvSpPr>
        <p:spPr>
          <a:xfrm>
            <a:off x="5707467" y="5645843"/>
            <a:ext cx="230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2B2B83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Rf</a:t>
            </a:r>
            <a:endParaRPr lang="zh-CN" altLang="en-US" dirty="0">
              <a:solidFill>
                <a:srgbClr val="2B2B83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8D32605-2F51-4EB9-BC35-2143C188E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7549"/>
            <a:ext cx="4572004" cy="342900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F8504B2-43A1-4DF5-9E39-69D145DB44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6" y="1927549"/>
            <a:ext cx="4572004" cy="342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1753"/>
      </p:ext>
    </p:extLst>
  </p:cSld>
  <p:clrMapOvr>
    <a:masterClrMapping/>
  </p:clrMapOvr>
</p:sld>
</file>

<file path=ppt/theme/theme1.xml><?xml version="1.0" encoding="utf-8"?>
<a:theme xmlns:a="http://schemas.openxmlformats.org/drawingml/2006/main" name="KhalilWong_S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halilWong_S" id="{BB4A0335-0048-44E1-8C14-B3E0054495A5}" vid="{4FEDBEA0-ADC8-4653-807D-690EA3E770E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KhalilWong_S</Template>
  <TotalTime>2219</TotalTime>
  <Words>274</Words>
  <Application>Microsoft Office PowerPoint</Application>
  <PresentationFormat>全屏显示(4:3)</PresentationFormat>
  <Paragraphs>75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华文中宋</vt:lpstr>
      <vt:lpstr>Arial</vt:lpstr>
      <vt:lpstr>Cambria Math</vt:lpstr>
      <vt:lpstr>French Script MT</vt:lpstr>
      <vt:lpstr>KhalilWong_S</vt:lpstr>
      <vt:lpstr>PowerPoint 演示文稿</vt:lpstr>
      <vt:lpstr>说明</vt:lpstr>
      <vt:lpstr>标准CLL模型</vt:lpstr>
      <vt:lpstr>标准CLL模型</vt:lpstr>
      <vt:lpstr>标准CLL模型</vt:lpstr>
      <vt:lpstr>MCLL模型</vt:lpstr>
      <vt:lpstr>MCLL模型</vt:lpstr>
      <vt:lpstr>MCLL模型</vt:lpstr>
      <vt:lpstr>MCLL模型</vt:lpstr>
      <vt:lpstr>MCLL模型</vt:lpstr>
      <vt:lpstr>MCLL模型</vt:lpstr>
      <vt:lpstr>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Wong Khalil</dc:creator>
  <cp:lastModifiedBy>Khalil Wong</cp:lastModifiedBy>
  <cp:revision>272</cp:revision>
  <dcterms:created xsi:type="dcterms:W3CDTF">2018-11-10T02:44:05Z</dcterms:created>
  <dcterms:modified xsi:type="dcterms:W3CDTF">2020-06-02T02:27:07Z</dcterms:modified>
</cp:coreProperties>
</file>